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7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Pseudobulbar affect (</a:t>
                      </a:r>
                      <a:r>
                        <a:rPr lang="en-US" altLang="zh-CN" sz="1200" dirty="0">
                          <a:solidFill>
                            <a:schemeClr val="tx2"/>
                          </a:solidFill>
                        </a:rPr>
                        <a:t>u</a:t>
                      </a:r>
                      <a:r>
                        <a:rPr lang="en-US" sz="1200" dirty="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dirty="0">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dirty="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dirty="0"/>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1972</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